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24" autoAdjust="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A8FA-6A3F-460A-B25D-B4C94DF1A324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3A1-68E9-4FED-B615-957F0EB95B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A8FA-6A3F-460A-B25D-B4C94DF1A324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3A1-68E9-4FED-B615-957F0EB95B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A8FA-6A3F-460A-B25D-B4C94DF1A324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3A1-68E9-4FED-B615-957F0EB95B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A8FA-6A3F-460A-B25D-B4C94DF1A324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3A1-68E9-4FED-B615-957F0EB95B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A8FA-6A3F-460A-B25D-B4C94DF1A324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3A1-68E9-4FED-B615-957F0EB95B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A8FA-6A3F-460A-B25D-B4C94DF1A324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3A1-68E9-4FED-B615-957F0EB95B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A8FA-6A3F-460A-B25D-B4C94DF1A324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3A1-68E9-4FED-B615-957F0EB95B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A8FA-6A3F-460A-B25D-B4C94DF1A324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3A1-68E9-4FED-B615-957F0EB95B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A8FA-6A3F-460A-B25D-B4C94DF1A324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3A1-68E9-4FED-B615-957F0EB95B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A8FA-6A3F-460A-B25D-B4C94DF1A324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C3A1-68E9-4FED-B615-957F0EB95B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A8FA-6A3F-460A-B25D-B4C94DF1A324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43C3A1-68E9-4FED-B615-957F0EB95B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F4A8FA-6A3F-460A-B25D-B4C94DF1A324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43C3A1-68E9-4FED-B615-957F0EB95BEE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Formati datoteka  za pohranu zvuka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Slika 3" descr="work@p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357430"/>
            <a:ext cx="3705225" cy="4286250"/>
          </a:xfrm>
          <a:prstGeom prst="rect">
            <a:avLst/>
          </a:prstGeom>
        </p:spPr>
      </p:pic>
      <p:pic>
        <p:nvPicPr>
          <p:cNvPr id="5" name="Slika 4" descr="Trollface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9124" y="3286124"/>
            <a:ext cx="4000496" cy="3180394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8662" y="1000108"/>
            <a:ext cx="7239000" cy="57150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hr-HR" sz="3200" b="0" dirty="0" smtClean="0">
                <a:solidFill>
                  <a:schemeClr val="tx2"/>
                </a:solidFill>
              </a:rPr>
              <a:t>Postoje 2 osnovna formata za  </a:t>
            </a:r>
            <a:r>
              <a:rPr lang="hr-HR" sz="3200" b="0" dirty="0" err="1" smtClean="0">
                <a:solidFill>
                  <a:schemeClr val="tx2"/>
                </a:solidFill>
              </a:rPr>
              <a:t>audiodatoteke</a:t>
            </a:r>
            <a:r>
              <a:rPr lang="hr-HR" sz="3200" b="0" dirty="0" smtClean="0">
                <a:solidFill>
                  <a:schemeClr val="tx2"/>
                </a:solidFill>
              </a:rPr>
              <a:t>:</a:t>
            </a:r>
            <a:endParaRPr lang="hr-HR" sz="3200" b="0" dirty="0">
              <a:solidFill>
                <a:schemeClr val="tx2"/>
              </a:solidFill>
            </a:endParaRPr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PCM, označava </a:t>
            </a:r>
            <a:r>
              <a:rPr lang="hr-HR" sz="2400" dirty="0" err="1" smtClean="0"/>
              <a:t>pulsno</a:t>
            </a:r>
            <a:r>
              <a:rPr lang="hr-HR" sz="2400" dirty="0" smtClean="0"/>
              <a:t> kodnu modulaciju. Primjeri tog formata su </a:t>
            </a:r>
            <a:r>
              <a:rPr lang="hr-HR" sz="2400" dirty="0" err="1" smtClean="0"/>
              <a:t>.wav</a:t>
            </a:r>
            <a:r>
              <a:rPr lang="hr-HR" sz="2400" dirty="0" smtClean="0"/>
              <a:t> datoteke, AIFF datoteke i </a:t>
            </a:r>
            <a:r>
              <a:rPr lang="hr-HR" sz="2400" dirty="0" err="1" smtClean="0"/>
              <a:t>Sound</a:t>
            </a:r>
            <a:r>
              <a:rPr lang="hr-HR" sz="2400" dirty="0" smtClean="0"/>
              <a:t> Designer II datoteke.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Drugi su tip komprimirane </a:t>
            </a:r>
            <a:r>
              <a:rPr lang="hr-HR" sz="2400" dirty="0" err="1" smtClean="0"/>
              <a:t>audiodatoteke</a:t>
            </a:r>
            <a:r>
              <a:rPr lang="hr-HR" sz="2400" dirty="0" smtClean="0"/>
              <a:t>. To su .mp3, </a:t>
            </a:r>
            <a:r>
              <a:rPr lang="hr-HR" sz="2400" dirty="0" err="1" smtClean="0"/>
              <a:t>Ogg</a:t>
            </a:r>
            <a:r>
              <a:rPr lang="hr-HR" sz="2400" dirty="0" smtClean="0"/>
              <a:t> </a:t>
            </a:r>
            <a:r>
              <a:rPr lang="hr-HR" sz="2400" dirty="0" err="1" smtClean="0"/>
              <a:t>Vorbis</a:t>
            </a:r>
            <a:r>
              <a:rPr lang="hr-HR" sz="2400" dirty="0" smtClean="0"/>
              <a:t>,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.wma</a:t>
            </a:r>
            <a:r>
              <a:rPr lang="hr-HR" sz="2400" dirty="0" smtClean="0"/>
              <a:t>.</a:t>
            </a:r>
            <a:endParaRPr lang="hr-HR" sz="2400" dirty="0"/>
          </a:p>
        </p:txBody>
      </p:sp>
      <p:pic>
        <p:nvPicPr>
          <p:cNvPr id="9" name="Slika 8" descr="blab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4643446"/>
            <a:ext cx="2000273" cy="2000273"/>
          </a:xfrm>
          <a:prstGeom prst="rect">
            <a:avLst/>
          </a:prstGeom>
        </p:spPr>
      </p:pic>
      <p:pic>
        <p:nvPicPr>
          <p:cNvPr id="10" name="Slika 9" descr="fdfdgdgfdg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9454" y="4572008"/>
            <a:ext cx="2000273" cy="2000273"/>
          </a:xfrm>
          <a:prstGeom prst="rect">
            <a:avLst/>
          </a:prstGeom>
        </p:spPr>
      </p:pic>
      <p:pic>
        <p:nvPicPr>
          <p:cNvPr id="11" name="Slika 10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886325"/>
            <a:ext cx="2314575" cy="1971675"/>
          </a:xfrm>
          <a:prstGeom prst="rect">
            <a:avLst/>
          </a:prstGeom>
        </p:spPr>
      </p:pic>
      <p:pic>
        <p:nvPicPr>
          <p:cNvPr id="12" name="Slika 11" descr="j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28860" y="5072074"/>
            <a:ext cx="2286016" cy="1521240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>KOMPRIMIRANE DATOTEKE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Komprimirane datoteke u odnosu na nekomprimirane zauzimaju manje prostora za pohranu i moguće ih je brže prenijeti na drugo računalo. S komprimiranim datotekama i mapama radi se na isti način kao s nekomprimiranima. U jednu komprimiranu mapu možete staviti nekoliko datoteka i na taj ih način lakše zajednički koristiti jer tako poruci e‑pošte prilažete samo jednu umjesto nekoliko datoteka.</a:t>
            </a:r>
            <a:endParaRPr lang="hr-HR" sz="2400" dirty="0"/>
          </a:p>
        </p:txBody>
      </p:sp>
    </p:spTree>
  </p:cSld>
  <p:clrMapOvr>
    <a:masterClrMapping/>
  </p:clrMapOvr>
  <p:transition spd="slow">
    <p:dissolv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38912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Za kompresiju videosignala koriste se posebni </a:t>
            </a:r>
            <a:r>
              <a:rPr lang="hr-HR" sz="2400" dirty="0" err="1" smtClean="0"/>
              <a:t>algoritmi.na</a:t>
            </a:r>
            <a:r>
              <a:rPr lang="hr-HR" sz="2400" dirty="0" smtClean="0"/>
              <a:t> primjer,sekunda digitalnog videa veličine 640x480 </a:t>
            </a:r>
            <a:r>
              <a:rPr lang="hr-HR" sz="2400" dirty="0" err="1" smtClean="0"/>
              <a:t>piksela</a:t>
            </a:r>
            <a:r>
              <a:rPr lang="hr-HR" sz="2400" dirty="0" smtClean="0"/>
              <a:t> mijenja se s 25 slika u sekundi. Neka svaki </a:t>
            </a:r>
            <a:r>
              <a:rPr lang="hr-HR" sz="2400" dirty="0" err="1" smtClean="0"/>
              <a:t>piksel</a:t>
            </a:r>
            <a:r>
              <a:rPr lang="hr-HR" sz="2400" dirty="0" smtClean="0"/>
              <a:t> ima 256 boja (2</a:t>
            </a:r>
            <a:r>
              <a:rPr lang="hr-HR" sz="2400" baseline="30000" dirty="0" smtClean="0"/>
              <a:t>8</a:t>
            </a:r>
            <a:r>
              <a:rPr lang="hr-HR" sz="2400" dirty="0" smtClean="0"/>
              <a:t>). Za kodiranje 256 boja trebamo 8 bitova ili jedan bajt. </a:t>
            </a:r>
          </a:p>
          <a:p>
            <a:r>
              <a:rPr lang="hr-HR" sz="2400" dirty="0" smtClean="0"/>
              <a:t>Ovisno o korištenom algoritmu kompresije i programu u kojem je videosignal napravljen, razlikujemo i format zapisa videosignala. </a:t>
            </a:r>
          </a:p>
          <a:p>
            <a:r>
              <a:rPr lang="hr-HR" sz="2400" dirty="0" smtClean="0"/>
              <a:t>Može biti </a:t>
            </a:r>
            <a:r>
              <a:rPr lang="hr-HR" sz="2400" dirty="0" err="1" smtClean="0"/>
              <a:t>.divx</a:t>
            </a:r>
            <a:r>
              <a:rPr lang="hr-HR" sz="2400" dirty="0" smtClean="0"/>
              <a:t>, </a:t>
            </a:r>
            <a:r>
              <a:rPr lang="hr-HR" sz="2400" dirty="0" err="1" smtClean="0"/>
              <a:t>.wmv</a:t>
            </a:r>
            <a:r>
              <a:rPr lang="hr-HR" sz="2400" dirty="0" smtClean="0"/>
              <a:t> i slično.</a:t>
            </a:r>
          </a:p>
          <a:p>
            <a:endParaRPr lang="hr-HR" sz="2400" dirty="0"/>
          </a:p>
        </p:txBody>
      </p:sp>
      <p:pic>
        <p:nvPicPr>
          <p:cNvPr id="4" name="Slika 3" descr="fefer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4509120"/>
            <a:ext cx="3714776" cy="1749466"/>
          </a:xfrm>
          <a:prstGeom prst="rect">
            <a:avLst/>
          </a:prstGeom>
        </p:spPr>
      </p:pic>
      <p:pic>
        <p:nvPicPr>
          <p:cNvPr id="5" name="Slika 4" descr="GLUPA S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3573016"/>
            <a:ext cx="2714644" cy="2714644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Izradili:</a:t>
            </a:r>
          </a:p>
          <a:p>
            <a:r>
              <a:rPr lang="hr-HR" sz="2400" dirty="0" smtClean="0"/>
              <a:t>Marin Leš</a:t>
            </a:r>
          </a:p>
          <a:p>
            <a:r>
              <a:rPr lang="hr-HR" sz="2400" dirty="0" smtClean="0"/>
              <a:t>Iva </a:t>
            </a:r>
            <a:r>
              <a:rPr lang="hr-HR" sz="2400" dirty="0" err="1" smtClean="0"/>
              <a:t>Benko</a:t>
            </a:r>
            <a:endParaRPr lang="hr-HR" sz="2400" dirty="0" smtClean="0"/>
          </a:p>
          <a:p>
            <a:r>
              <a:rPr lang="hr-HR" sz="2400" dirty="0" smtClean="0"/>
              <a:t>Kristina </a:t>
            </a:r>
            <a:r>
              <a:rPr lang="hr-HR" sz="2400" dirty="0" err="1" smtClean="0"/>
              <a:t>Markuš</a:t>
            </a:r>
            <a:endParaRPr lang="hr-HR" sz="2400" dirty="0" smtClean="0"/>
          </a:p>
          <a:p>
            <a:r>
              <a:rPr lang="hr-HR" sz="2400" dirty="0" smtClean="0"/>
              <a:t>Sandra Hren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6" name="Slika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1857364"/>
            <a:ext cx="4271985" cy="4368201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198</Words>
  <Application>Microsoft Office PowerPoint</Application>
  <PresentationFormat>Prikaz na zaslonu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Tijek</vt:lpstr>
      <vt:lpstr>Formati datoteka  za pohranu zvuka</vt:lpstr>
      <vt:lpstr>Postoje 2 osnovna formata za  audiodatoteke:</vt:lpstr>
      <vt:lpstr>KOMPRIMIRANE DATOTEKE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 datoteka  za pohranu zvuka</dc:title>
  <dc:creator>Ucenik 12</dc:creator>
  <cp:lastModifiedBy>GLAVNO INFORMATIKA</cp:lastModifiedBy>
  <cp:revision>8</cp:revision>
  <dcterms:created xsi:type="dcterms:W3CDTF">2012-10-15T11:14:04Z</dcterms:created>
  <dcterms:modified xsi:type="dcterms:W3CDTF">2012-10-23T10:01:20Z</dcterms:modified>
</cp:coreProperties>
</file>