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njig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cat>
            <c:strRef>
              <c:f>List1!$B$3:$B$4</c:f>
              <c:strCache>
                <c:ptCount val="2"/>
                <c:pt idx="0">
                  <c:v>OCEANI</c:v>
                </c:pt>
                <c:pt idx="1">
                  <c:v>VODE NA KOPNU</c:v>
                </c:pt>
              </c:strCache>
            </c:strRef>
          </c:cat>
          <c:val>
            <c:numRef>
              <c:f>List1!$C$3:$C$4</c:f>
              <c:numCache>
                <c:formatCode>0%</c:formatCode>
                <c:ptCount val="2"/>
                <c:pt idx="0">
                  <c:v>0.97</c:v>
                </c:pt>
                <c:pt idx="1">
                  <c:v>3.0000000000000016E-2</c:v>
                </c:pt>
              </c:numCache>
            </c:numRef>
          </c:val>
        </c:ser>
        <c:axId val="48934912"/>
        <c:axId val="48936448"/>
      </c:barChart>
      <c:catAx>
        <c:axId val="48934912"/>
        <c:scaling>
          <c:orientation val="minMax"/>
        </c:scaling>
        <c:axPos val="b"/>
        <c:tickLblPos val="nextTo"/>
        <c:crossAx val="48936448"/>
        <c:crosses val="autoZero"/>
        <c:auto val="1"/>
        <c:lblAlgn val="ctr"/>
        <c:lblOffset val="100"/>
      </c:catAx>
      <c:valAx>
        <c:axId val="48936448"/>
        <c:scaling>
          <c:orientation val="minMax"/>
        </c:scaling>
        <c:axPos val="l"/>
        <c:majorGridlines/>
        <c:numFmt formatCode="0%" sourceLinked="1"/>
        <c:tickLblPos val="nextTo"/>
        <c:crossAx val="48934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0" cap="none" spc="0">
          <a:ln w="10160">
            <a:solidFill>
              <a:schemeClr val="accent1"/>
            </a:solidFill>
            <a:prstDash val="solid"/>
          </a:ln>
          <a:solidFill>
            <a:srgbClr val="FFFFFF"/>
          </a:solidFill>
          <a:effectLst>
            <a:outerShdw blurRad="38100" dist="32000" dir="5400000" algn="tl">
              <a:srgbClr val="000000">
                <a:alpha val="30000"/>
              </a:srgbClr>
            </a:outerShdw>
          </a:effectLst>
        </a:defRPr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8A82C-FF0A-401F-B330-48FE1CFAF3A7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3319A7E-AE99-4B56-A9D0-87C885D21B14}">
      <dgm:prSet phldrT="[Tekst]"/>
      <dgm:spPr/>
      <dgm:t>
        <a:bodyPr/>
        <a:lstStyle/>
        <a:p>
          <a:r>
            <a:rPr lang="hr-HR" dirty="0" smtClean="0"/>
            <a:t>HIDROLOGIJA</a:t>
          </a:r>
          <a:endParaRPr lang="hr-HR" dirty="0"/>
        </a:p>
      </dgm:t>
    </dgm:pt>
    <dgm:pt modelId="{9ADF3AA3-057D-45F3-B055-9C750CFEC619}" type="parTrans" cxnId="{301E60D1-3B28-4B2B-BA8F-481C11C8B8CA}">
      <dgm:prSet/>
      <dgm:spPr/>
      <dgm:t>
        <a:bodyPr/>
        <a:lstStyle/>
        <a:p>
          <a:endParaRPr lang="hr-HR"/>
        </a:p>
      </dgm:t>
    </dgm:pt>
    <dgm:pt modelId="{08309CE3-1A28-48CC-8FCE-11A771F44F45}" type="sibTrans" cxnId="{301E60D1-3B28-4B2B-BA8F-481C11C8B8CA}">
      <dgm:prSet/>
      <dgm:spPr/>
      <dgm:t>
        <a:bodyPr/>
        <a:lstStyle/>
        <a:p>
          <a:endParaRPr lang="hr-HR"/>
        </a:p>
      </dgm:t>
    </dgm:pt>
    <dgm:pt modelId="{2D1EA4C5-B807-4358-88C0-29D22D8A0DD2}">
      <dgm:prSet phldrT="[Tekst]"/>
      <dgm:spPr/>
      <dgm:t>
        <a:bodyPr/>
        <a:lstStyle/>
        <a:p>
          <a:r>
            <a:rPr lang="hr-HR" dirty="0" smtClean="0"/>
            <a:t>HIDROLOGIJA </a:t>
          </a:r>
        </a:p>
        <a:p>
          <a:r>
            <a:rPr lang="hr-HR" dirty="0" smtClean="0"/>
            <a:t>KOPNA</a:t>
          </a:r>
          <a:endParaRPr lang="hr-HR" dirty="0"/>
        </a:p>
      </dgm:t>
    </dgm:pt>
    <dgm:pt modelId="{6F5F87D2-1CBD-4F3D-AD11-8C6E6F47673F}" type="parTrans" cxnId="{7F7E4440-9EED-4F4E-821E-C2C09ED4DB6B}">
      <dgm:prSet/>
      <dgm:spPr/>
      <dgm:t>
        <a:bodyPr/>
        <a:lstStyle/>
        <a:p>
          <a:endParaRPr lang="hr-HR"/>
        </a:p>
      </dgm:t>
    </dgm:pt>
    <dgm:pt modelId="{4C2064DE-A40A-4379-97E0-8C02ACF24C3F}" type="sibTrans" cxnId="{7F7E4440-9EED-4F4E-821E-C2C09ED4DB6B}">
      <dgm:prSet/>
      <dgm:spPr/>
      <dgm:t>
        <a:bodyPr/>
        <a:lstStyle/>
        <a:p>
          <a:endParaRPr lang="hr-HR"/>
        </a:p>
      </dgm:t>
    </dgm:pt>
    <dgm:pt modelId="{14FC56C7-C34B-4DA3-A369-7432FD4A57C1}">
      <dgm:prSet phldrT="[Tekst]"/>
      <dgm:spPr/>
      <dgm:t>
        <a:bodyPr/>
        <a:lstStyle/>
        <a:p>
          <a:r>
            <a:rPr lang="hr-HR" dirty="0" smtClean="0"/>
            <a:t>OCEANOLOGIJA</a:t>
          </a:r>
          <a:endParaRPr lang="hr-HR" dirty="0"/>
        </a:p>
      </dgm:t>
    </dgm:pt>
    <dgm:pt modelId="{7C92912C-8715-4E7B-A4F6-2B3BFF9507BB}" type="parTrans" cxnId="{FF09A788-9D8A-4EBD-B898-CFEF2EC0B5E5}">
      <dgm:prSet/>
      <dgm:spPr/>
      <dgm:t>
        <a:bodyPr/>
        <a:lstStyle/>
        <a:p>
          <a:endParaRPr lang="hr-HR"/>
        </a:p>
      </dgm:t>
    </dgm:pt>
    <dgm:pt modelId="{892BD66D-DB05-40A8-AD10-F299B44413B9}" type="sibTrans" cxnId="{FF09A788-9D8A-4EBD-B898-CFEF2EC0B5E5}">
      <dgm:prSet/>
      <dgm:spPr/>
      <dgm:t>
        <a:bodyPr/>
        <a:lstStyle/>
        <a:p>
          <a:endParaRPr lang="hr-HR"/>
        </a:p>
      </dgm:t>
    </dgm:pt>
    <dgm:pt modelId="{B8840C9A-295F-4112-978D-40BA30BC90F3}">
      <dgm:prSet phldrT="[Tekst]"/>
      <dgm:spPr/>
      <dgm:t>
        <a:bodyPr/>
        <a:lstStyle/>
        <a:p>
          <a:r>
            <a:rPr lang="hr-HR" dirty="0" smtClean="0"/>
            <a:t>HIDROMETROLOGIJA,</a:t>
          </a:r>
        </a:p>
        <a:p>
          <a:r>
            <a:rPr lang="hr-HR" dirty="0" smtClean="0"/>
            <a:t>POTAMOLOGIJA</a:t>
          </a:r>
        </a:p>
        <a:p>
          <a:r>
            <a:rPr lang="hr-HR" dirty="0" smtClean="0"/>
            <a:t>LIMNOLOGIJA</a:t>
          </a:r>
        </a:p>
        <a:p>
          <a:r>
            <a:rPr lang="hr-HR" dirty="0" smtClean="0"/>
            <a:t>GLACIOLOGIJA</a:t>
          </a:r>
        </a:p>
        <a:p>
          <a:r>
            <a:rPr lang="hr-HR" dirty="0" smtClean="0"/>
            <a:t>HIDROGEOLOGIJA</a:t>
          </a:r>
          <a:endParaRPr lang="hr-HR" dirty="0"/>
        </a:p>
      </dgm:t>
    </dgm:pt>
    <dgm:pt modelId="{81C196A9-7F0E-4E0D-BC0D-5AB7B7E85D3A}" type="parTrans" cxnId="{8E543BC7-F7DC-4BC0-A21F-06B4F5CABAB0}">
      <dgm:prSet/>
      <dgm:spPr/>
      <dgm:t>
        <a:bodyPr/>
        <a:lstStyle/>
        <a:p>
          <a:endParaRPr lang="hr-HR"/>
        </a:p>
      </dgm:t>
    </dgm:pt>
    <dgm:pt modelId="{CCB35E1D-73BB-45D6-91D5-5504A0B91F01}" type="sibTrans" cxnId="{8E543BC7-F7DC-4BC0-A21F-06B4F5CABAB0}">
      <dgm:prSet/>
      <dgm:spPr/>
      <dgm:t>
        <a:bodyPr/>
        <a:lstStyle/>
        <a:p>
          <a:endParaRPr lang="hr-HR"/>
        </a:p>
      </dgm:t>
    </dgm:pt>
    <dgm:pt modelId="{5C4E2D5D-817B-4DB2-804F-3309120006B3}" type="pres">
      <dgm:prSet presAssocID="{BB58A82C-FF0A-401F-B330-48FE1CFAF3A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0BFEB87-66DE-43C7-B5E5-BCF1C78ED278}" type="pres">
      <dgm:prSet presAssocID="{E3319A7E-AE99-4B56-A9D0-87C885D21B14}" presName="roof" presStyleLbl="dkBgShp" presStyleIdx="0" presStyleCnt="2" custLinFactNeighborX="-1216" custLinFactNeighborY="-2105"/>
      <dgm:spPr/>
      <dgm:t>
        <a:bodyPr/>
        <a:lstStyle/>
        <a:p>
          <a:endParaRPr lang="hr-HR"/>
        </a:p>
      </dgm:t>
    </dgm:pt>
    <dgm:pt modelId="{57FA6582-A414-4A13-AB0A-17CC1E10AD81}" type="pres">
      <dgm:prSet presAssocID="{E3319A7E-AE99-4B56-A9D0-87C885D21B14}" presName="pillars" presStyleCnt="0"/>
      <dgm:spPr/>
    </dgm:pt>
    <dgm:pt modelId="{8176FAED-0795-4ED4-BE02-065884CA2FDC}" type="pres">
      <dgm:prSet presAssocID="{E3319A7E-AE99-4B56-A9D0-87C885D21B1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6417A9-94AC-4839-963A-5BC829E92D6A}" type="pres">
      <dgm:prSet presAssocID="{14FC56C7-C34B-4DA3-A369-7432FD4A57C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6D473C2-1D59-4F06-AB32-AB1FA43777D0}" type="pres">
      <dgm:prSet presAssocID="{B8840C9A-295F-4112-978D-40BA30BC90F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2109CC-A915-4A49-B8D2-A3460B6ACA7D}" type="pres">
      <dgm:prSet presAssocID="{E3319A7E-AE99-4B56-A9D0-87C885D21B14}" presName="base" presStyleLbl="dkBgShp" presStyleIdx="1" presStyleCnt="2"/>
      <dgm:spPr/>
    </dgm:pt>
  </dgm:ptLst>
  <dgm:cxnLst>
    <dgm:cxn modelId="{7F7E4440-9EED-4F4E-821E-C2C09ED4DB6B}" srcId="{E3319A7E-AE99-4B56-A9D0-87C885D21B14}" destId="{2D1EA4C5-B807-4358-88C0-29D22D8A0DD2}" srcOrd="0" destOrd="0" parTransId="{6F5F87D2-1CBD-4F3D-AD11-8C6E6F47673F}" sibTransId="{4C2064DE-A40A-4379-97E0-8C02ACF24C3F}"/>
    <dgm:cxn modelId="{621A9F63-1AB0-4824-B89C-F8188E71238F}" type="presOf" srcId="{2D1EA4C5-B807-4358-88C0-29D22D8A0DD2}" destId="{8176FAED-0795-4ED4-BE02-065884CA2FDC}" srcOrd="0" destOrd="0" presId="urn:microsoft.com/office/officeart/2005/8/layout/hList3"/>
    <dgm:cxn modelId="{68E3C49E-C975-43CF-B1ED-958E2E0E912C}" type="presOf" srcId="{E3319A7E-AE99-4B56-A9D0-87C885D21B14}" destId="{50BFEB87-66DE-43C7-B5E5-BCF1C78ED278}" srcOrd="0" destOrd="0" presId="urn:microsoft.com/office/officeart/2005/8/layout/hList3"/>
    <dgm:cxn modelId="{FF09A788-9D8A-4EBD-B898-CFEF2EC0B5E5}" srcId="{E3319A7E-AE99-4B56-A9D0-87C885D21B14}" destId="{14FC56C7-C34B-4DA3-A369-7432FD4A57C1}" srcOrd="1" destOrd="0" parTransId="{7C92912C-8715-4E7B-A4F6-2B3BFF9507BB}" sibTransId="{892BD66D-DB05-40A8-AD10-F299B44413B9}"/>
    <dgm:cxn modelId="{46FDAC19-A7E8-4CF1-A097-BEDC504D2389}" type="presOf" srcId="{14FC56C7-C34B-4DA3-A369-7432FD4A57C1}" destId="{186417A9-94AC-4839-963A-5BC829E92D6A}" srcOrd="0" destOrd="0" presId="urn:microsoft.com/office/officeart/2005/8/layout/hList3"/>
    <dgm:cxn modelId="{301E60D1-3B28-4B2B-BA8F-481C11C8B8CA}" srcId="{BB58A82C-FF0A-401F-B330-48FE1CFAF3A7}" destId="{E3319A7E-AE99-4B56-A9D0-87C885D21B14}" srcOrd="0" destOrd="0" parTransId="{9ADF3AA3-057D-45F3-B055-9C750CFEC619}" sibTransId="{08309CE3-1A28-48CC-8FCE-11A771F44F45}"/>
    <dgm:cxn modelId="{8E543BC7-F7DC-4BC0-A21F-06B4F5CABAB0}" srcId="{E3319A7E-AE99-4B56-A9D0-87C885D21B14}" destId="{B8840C9A-295F-4112-978D-40BA30BC90F3}" srcOrd="2" destOrd="0" parTransId="{81C196A9-7F0E-4E0D-BC0D-5AB7B7E85D3A}" sibTransId="{CCB35E1D-73BB-45D6-91D5-5504A0B91F01}"/>
    <dgm:cxn modelId="{6F3947B9-C945-4536-9764-A63B08A1502A}" type="presOf" srcId="{BB58A82C-FF0A-401F-B330-48FE1CFAF3A7}" destId="{5C4E2D5D-817B-4DB2-804F-3309120006B3}" srcOrd="0" destOrd="0" presId="urn:microsoft.com/office/officeart/2005/8/layout/hList3"/>
    <dgm:cxn modelId="{5FF34BDC-F11C-4827-BE39-CA69AD0732A0}" type="presOf" srcId="{B8840C9A-295F-4112-978D-40BA30BC90F3}" destId="{26D473C2-1D59-4F06-AB32-AB1FA43777D0}" srcOrd="0" destOrd="0" presId="urn:microsoft.com/office/officeart/2005/8/layout/hList3"/>
    <dgm:cxn modelId="{1065E20B-FB4D-4C67-A021-1B5785D0DA62}" type="presParOf" srcId="{5C4E2D5D-817B-4DB2-804F-3309120006B3}" destId="{50BFEB87-66DE-43C7-B5E5-BCF1C78ED278}" srcOrd="0" destOrd="0" presId="urn:microsoft.com/office/officeart/2005/8/layout/hList3"/>
    <dgm:cxn modelId="{23AA8125-AB7C-4EBB-A3A2-B0E04D9F206D}" type="presParOf" srcId="{5C4E2D5D-817B-4DB2-804F-3309120006B3}" destId="{57FA6582-A414-4A13-AB0A-17CC1E10AD81}" srcOrd="1" destOrd="0" presId="urn:microsoft.com/office/officeart/2005/8/layout/hList3"/>
    <dgm:cxn modelId="{FCBD3629-BB4C-4DFE-8F02-DFE1286DE15E}" type="presParOf" srcId="{57FA6582-A414-4A13-AB0A-17CC1E10AD81}" destId="{8176FAED-0795-4ED4-BE02-065884CA2FDC}" srcOrd="0" destOrd="0" presId="urn:microsoft.com/office/officeart/2005/8/layout/hList3"/>
    <dgm:cxn modelId="{9F6E6CF2-5B07-432B-B41C-226D381B9C45}" type="presParOf" srcId="{57FA6582-A414-4A13-AB0A-17CC1E10AD81}" destId="{186417A9-94AC-4839-963A-5BC829E92D6A}" srcOrd="1" destOrd="0" presId="urn:microsoft.com/office/officeart/2005/8/layout/hList3"/>
    <dgm:cxn modelId="{19B42486-7F31-4D02-9B36-4F8332DDA61F}" type="presParOf" srcId="{57FA6582-A414-4A13-AB0A-17CC1E10AD81}" destId="{26D473C2-1D59-4F06-AB32-AB1FA43777D0}" srcOrd="2" destOrd="0" presId="urn:microsoft.com/office/officeart/2005/8/layout/hList3"/>
    <dgm:cxn modelId="{773FA8FD-1132-4081-A3F7-613A84964805}" type="presParOf" srcId="{5C4E2D5D-817B-4DB2-804F-3309120006B3}" destId="{892109CC-A915-4A49-B8D2-A3460B6ACA7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B3380-ACBB-47C0-B371-CD5882FF02D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EE7620A-96C5-473C-B8FF-A8E9AD933BDA}">
      <dgm:prSet phldrT="[Tekst]"/>
      <dgm:spPr/>
      <dgm:t>
        <a:bodyPr/>
        <a:lstStyle/>
        <a:p>
          <a:r>
            <a:rPr lang="hr-HR" dirty="0" smtClean="0"/>
            <a:t>PARA</a:t>
          </a:r>
          <a:endParaRPr lang="hr-HR" dirty="0"/>
        </a:p>
      </dgm:t>
    </dgm:pt>
    <dgm:pt modelId="{51D00ABB-A570-4B38-A1FB-F9BF073CC3DE}" type="parTrans" cxnId="{2849E349-461A-44ED-A6A3-FDF5753AB2DC}">
      <dgm:prSet/>
      <dgm:spPr/>
      <dgm:t>
        <a:bodyPr/>
        <a:lstStyle/>
        <a:p>
          <a:endParaRPr lang="hr-HR"/>
        </a:p>
      </dgm:t>
    </dgm:pt>
    <dgm:pt modelId="{7CC62FA7-2D77-44FB-8FD1-500E14346425}" type="sibTrans" cxnId="{2849E349-461A-44ED-A6A3-FDF5753AB2DC}">
      <dgm:prSet/>
      <dgm:spPr/>
      <dgm:t>
        <a:bodyPr/>
        <a:lstStyle/>
        <a:p>
          <a:endParaRPr lang="hr-HR"/>
        </a:p>
      </dgm:t>
    </dgm:pt>
    <dgm:pt modelId="{2CBC5C83-52B9-4FC6-BB5C-F056BDE5E038}">
      <dgm:prSet phldrT="[Tekst]"/>
      <dgm:spPr/>
      <dgm:t>
        <a:bodyPr/>
        <a:lstStyle/>
        <a:p>
          <a:r>
            <a:rPr lang="hr-HR" dirty="0" smtClean="0"/>
            <a:t>HLAĐENJE</a:t>
          </a:r>
          <a:endParaRPr lang="hr-HR" dirty="0"/>
        </a:p>
      </dgm:t>
    </dgm:pt>
    <dgm:pt modelId="{A7A64B5E-7026-414A-9E8F-98598E86FCE3}" type="parTrans" cxnId="{B4F3B8A2-5B7A-4336-8F73-82F0ADFE4A20}">
      <dgm:prSet/>
      <dgm:spPr/>
      <dgm:t>
        <a:bodyPr/>
        <a:lstStyle/>
        <a:p>
          <a:endParaRPr lang="hr-HR"/>
        </a:p>
      </dgm:t>
    </dgm:pt>
    <dgm:pt modelId="{500A63EB-0DF6-4473-A9F6-10906E742619}" type="sibTrans" cxnId="{B4F3B8A2-5B7A-4336-8F73-82F0ADFE4A20}">
      <dgm:prSet/>
      <dgm:spPr/>
      <dgm:t>
        <a:bodyPr/>
        <a:lstStyle/>
        <a:p>
          <a:endParaRPr lang="hr-HR"/>
        </a:p>
      </dgm:t>
    </dgm:pt>
    <dgm:pt modelId="{6F418872-0804-46DB-BDDE-58626984D0F4}">
      <dgm:prSet phldrT="[Tekst]"/>
      <dgm:spPr/>
      <dgm:t>
        <a:bodyPr/>
        <a:lstStyle/>
        <a:p>
          <a:r>
            <a:rPr lang="hr-HR" dirty="0" smtClean="0"/>
            <a:t>OCEANI</a:t>
          </a:r>
          <a:endParaRPr lang="hr-HR" dirty="0"/>
        </a:p>
      </dgm:t>
    </dgm:pt>
    <dgm:pt modelId="{E7A9AE3E-D9A2-4213-8732-2C309F72746B}" type="parTrans" cxnId="{9E7C0602-689E-46A8-8335-B4B671E6E0D6}">
      <dgm:prSet/>
      <dgm:spPr/>
      <dgm:t>
        <a:bodyPr/>
        <a:lstStyle/>
        <a:p>
          <a:endParaRPr lang="hr-HR"/>
        </a:p>
      </dgm:t>
    </dgm:pt>
    <dgm:pt modelId="{820A6CD1-F62F-49BD-BECE-F18F7B22A181}" type="sibTrans" cxnId="{9E7C0602-689E-46A8-8335-B4B671E6E0D6}">
      <dgm:prSet/>
      <dgm:spPr/>
      <dgm:t>
        <a:bodyPr/>
        <a:lstStyle/>
        <a:p>
          <a:endParaRPr lang="hr-HR"/>
        </a:p>
      </dgm:t>
    </dgm:pt>
    <dgm:pt modelId="{044A5221-F056-4358-A736-86E655862254}">
      <dgm:prSet phldrT="[Tekst]"/>
      <dgm:spPr/>
      <dgm:t>
        <a:bodyPr/>
        <a:lstStyle/>
        <a:p>
          <a:r>
            <a:rPr lang="hr-HR" dirty="0" smtClean="0"/>
            <a:t>ZAGRIJAVANJE</a:t>
          </a:r>
          <a:endParaRPr lang="hr-HR" dirty="0"/>
        </a:p>
      </dgm:t>
    </dgm:pt>
    <dgm:pt modelId="{BF1FC711-F32B-46B2-87D7-4E932C118A36}" type="parTrans" cxnId="{21E72011-41AD-428A-A751-1DE90B38E8BF}">
      <dgm:prSet/>
      <dgm:spPr/>
      <dgm:t>
        <a:bodyPr/>
        <a:lstStyle/>
        <a:p>
          <a:endParaRPr lang="hr-HR"/>
        </a:p>
      </dgm:t>
    </dgm:pt>
    <dgm:pt modelId="{6C24F94D-826A-4417-A9DD-1944D956B7B5}" type="sibTrans" cxnId="{21E72011-41AD-428A-A751-1DE90B38E8BF}">
      <dgm:prSet/>
      <dgm:spPr/>
      <dgm:t>
        <a:bodyPr/>
        <a:lstStyle/>
        <a:p>
          <a:endParaRPr lang="hr-HR"/>
        </a:p>
      </dgm:t>
    </dgm:pt>
    <dgm:pt modelId="{E0F83EF9-1825-481A-938D-8120B442E0BA}">
      <dgm:prSet phldrT="[Tekst]"/>
      <dgm:spPr/>
      <dgm:t>
        <a:bodyPr/>
        <a:lstStyle/>
        <a:p>
          <a:r>
            <a:rPr lang="hr-HR" dirty="0" smtClean="0"/>
            <a:t>ISPARAVANJE</a:t>
          </a:r>
          <a:endParaRPr lang="hr-HR" dirty="0"/>
        </a:p>
      </dgm:t>
    </dgm:pt>
    <dgm:pt modelId="{618D6F95-4D9B-4D8E-97BD-68E8F8FFAFC0}" type="parTrans" cxnId="{76A9FDD2-E0A3-4219-AE5C-EEE4B288D8E5}">
      <dgm:prSet/>
      <dgm:spPr/>
      <dgm:t>
        <a:bodyPr/>
        <a:lstStyle/>
        <a:p>
          <a:endParaRPr lang="hr-HR"/>
        </a:p>
      </dgm:t>
    </dgm:pt>
    <dgm:pt modelId="{6CB45814-AA70-4215-9BA4-B95D43EF581B}" type="sibTrans" cxnId="{76A9FDD2-E0A3-4219-AE5C-EEE4B288D8E5}">
      <dgm:prSet/>
      <dgm:spPr/>
      <dgm:t>
        <a:bodyPr/>
        <a:lstStyle/>
        <a:p>
          <a:endParaRPr lang="hr-HR"/>
        </a:p>
      </dgm:t>
    </dgm:pt>
    <dgm:pt modelId="{9149E7EC-7D35-4000-AEE3-FA60872280DE}" type="pres">
      <dgm:prSet presAssocID="{F08B3380-ACBB-47C0-B371-CD5882FF02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D4CCCD2-2883-460E-815D-B75D25C40AEB}" type="pres">
      <dgm:prSet presAssocID="{8EE7620A-96C5-473C-B8FF-A8E9AD933BD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C5331C-85A3-466A-8291-241E816CE5AF}" type="pres">
      <dgm:prSet presAssocID="{7CC62FA7-2D77-44FB-8FD1-500E14346425}" presName="sibTrans" presStyleLbl="sibTrans2D1" presStyleIdx="0" presStyleCnt="5"/>
      <dgm:spPr/>
      <dgm:t>
        <a:bodyPr/>
        <a:lstStyle/>
        <a:p>
          <a:endParaRPr lang="hr-HR"/>
        </a:p>
      </dgm:t>
    </dgm:pt>
    <dgm:pt modelId="{94A9FDCC-576A-400F-9E1D-A73B539B1771}" type="pres">
      <dgm:prSet presAssocID="{7CC62FA7-2D77-44FB-8FD1-500E14346425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71E99C6D-8BF4-49BC-B9AE-C6A3FD143517}" type="pres">
      <dgm:prSet presAssocID="{2CBC5C83-52B9-4FC6-BB5C-F056BDE5E03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6EF8DE-B62A-40BD-B2D5-F479178A4607}" type="pres">
      <dgm:prSet presAssocID="{500A63EB-0DF6-4473-A9F6-10906E742619}" presName="sibTrans" presStyleLbl="sibTrans2D1" presStyleIdx="1" presStyleCnt="5"/>
      <dgm:spPr/>
      <dgm:t>
        <a:bodyPr/>
        <a:lstStyle/>
        <a:p>
          <a:endParaRPr lang="hr-HR"/>
        </a:p>
      </dgm:t>
    </dgm:pt>
    <dgm:pt modelId="{C85BA533-B0F3-4E99-A63C-4F3363A8EACE}" type="pres">
      <dgm:prSet presAssocID="{500A63EB-0DF6-4473-A9F6-10906E742619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0BF6AD72-DD14-49AE-B713-BCD68A25886E}" type="pres">
      <dgm:prSet presAssocID="{6F418872-0804-46DB-BDDE-58626984D0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8533E9-B590-4634-811A-73705FF172CE}" type="pres">
      <dgm:prSet presAssocID="{820A6CD1-F62F-49BD-BECE-F18F7B22A181}" presName="sibTrans" presStyleLbl="sibTrans2D1" presStyleIdx="2" presStyleCnt="5"/>
      <dgm:spPr/>
      <dgm:t>
        <a:bodyPr/>
        <a:lstStyle/>
        <a:p>
          <a:endParaRPr lang="hr-HR"/>
        </a:p>
      </dgm:t>
    </dgm:pt>
    <dgm:pt modelId="{2DB3695E-CEE6-46F6-9183-10F23232DB8D}" type="pres">
      <dgm:prSet presAssocID="{820A6CD1-F62F-49BD-BECE-F18F7B22A181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B4AF156C-B03C-4E4D-B670-2824E2A9CF79}" type="pres">
      <dgm:prSet presAssocID="{044A5221-F056-4358-A736-86E65586225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BA25D7-3590-4525-850E-F141AA0BCB78}" type="pres">
      <dgm:prSet presAssocID="{6C24F94D-826A-4417-A9DD-1944D956B7B5}" presName="sibTrans" presStyleLbl="sibTrans2D1" presStyleIdx="3" presStyleCnt="5"/>
      <dgm:spPr/>
      <dgm:t>
        <a:bodyPr/>
        <a:lstStyle/>
        <a:p>
          <a:endParaRPr lang="hr-HR"/>
        </a:p>
      </dgm:t>
    </dgm:pt>
    <dgm:pt modelId="{DC01657D-5835-4ECA-B3F5-BE2664831D49}" type="pres">
      <dgm:prSet presAssocID="{6C24F94D-826A-4417-A9DD-1944D956B7B5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2593484B-09A4-4EFF-B711-349D40BD5AE5}" type="pres">
      <dgm:prSet presAssocID="{E0F83EF9-1825-481A-938D-8120B442E0B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B816C25-7A77-4C87-ABFC-7CD7E23C5AB2}" type="pres">
      <dgm:prSet presAssocID="{6CB45814-AA70-4215-9BA4-B95D43EF581B}" presName="sibTrans" presStyleLbl="sibTrans2D1" presStyleIdx="4" presStyleCnt="5"/>
      <dgm:spPr/>
      <dgm:t>
        <a:bodyPr/>
        <a:lstStyle/>
        <a:p>
          <a:endParaRPr lang="hr-HR"/>
        </a:p>
      </dgm:t>
    </dgm:pt>
    <dgm:pt modelId="{9CC888CA-88A2-4613-AF6E-BDE07E472684}" type="pres">
      <dgm:prSet presAssocID="{6CB45814-AA70-4215-9BA4-B95D43EF581B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90249306-C0FF-41DB-BCC2-E1DE70FF9BDA}" type="presOf" srcId="{500A63EB-0DF6-4473-A9F6-10906E742619}" destId="{EC6EF8DE-B62A-40BD-B2D5-F479178A4607}" srcOrd="0" destOrd="0" presId="urn:microsoft.com/office/officeart/2005/8/layout/cycle2"/>
    <dgm:cxn modelId="{41B81521-7E60-4628-A4F8-5A0793AF63B7}" type="presOf" srcId="{6C24F94D-826A-4417-A9DD-1944D956B7B5}" destId="{DC01657D-5835-4ECA-B3F5-BE2664831D49}" srcOrd="1" destOrd="0" presId="urn:microsoft.com/office/officeart/2005/8/layout/cycle2"/>
    <dgm:cxn modelId="{76A9FDD2-E0A3-4219-AE5C-EEE4B288D8E5}" srcId="{F08B3380-ACBB-47C0-B371-CD5882FF02DA}" destId="{E0F83EF9-1825-481A-938D-8120B442E0BA}" srcOrd="4" destOrd="0" parTransId="{618D6F95-4D9B-4D8E-97BD-68E8F8FFAFC0}" sibTransId="{6CB45814-AA70-4215-9BA4-B95D43EF581B}"/>
    <dgm:cxn modelId="{C251E246-981B-4A04-B978-5370CCBCD4EA}" type="presOf" srcId="{6F418872-0804-46DB-BDDE-58626984D0F4}" destId="{0BF6AD72-DD14-49AE-B713-BCD68A25886E}" srcOrd="0" destOrd="0" presId="urn:microsoft.com/office/officeart/2005/8/layout/cycle2"/>
    <dgm:cxn modelId="{4EB61A3B-1F2E-43EF-AA00-904460FB00B9}" type="presOf" srcId="{6CB45814-AA70-4215-9BA4-B95D43EF581B}" destId="{0B816C25-7A77-4C87-ABFC-7CD7E23C5AB2}" srcOrd="0" destOrd="0" presId="urn:microsoft.com/office/officeart/2005/8/layout/cycle2"/>
    <dgm:cxn modelId="{C946252F-FFB5-41EA-885D-2FC2A9DA72FC}" type="presOf" srcId="{820A6CD1-F62F-49BD-BECE-F18F7B22A181}" destId="{AC8533E9-B590-4634-811A-73705FF172CE}" srcOrd="0" destOrd="0" presId="urn:microsoft.com/office/officeart/2005/8/layout/cycle2"/>
    <dgm:cxn modelId="{A201755B-1DD8-4503-BDCE-A4B4075CE6CC}" type="presOf" srcId="{044A5221-F056-4358-A736-86E655862254}" destId="{B4AF156C-B03C-4E4D-B670-2824E2A9CF79}" srcOrd="0" destOrd="0" presId="urn:microsoft.com/office/officeart/2005/8/layout/cycle2"/>
    <dgm:cxn modelId="{3F8D8566-D559-4FFD-B22C-69D17CE45C14}" type="presOf" srcId="{F08B3380-ACBB-47C0-B371-CD5882FF02DA}" destId="{9149E7EC-7D35-4000-AEE3-FA60872280DE}" srcOrd="0" destOrd="0" presId="urn:microsoft.com/office/officeart/2005/8/layout/cycle2"/>
    <dgm:cxn modelId="{1CB5FDDC-7530-4DFF-87D7-4DE409576BE1}" type="presOf" srcId="{7CC62FA7-2D77-44FB-8FD1-500E14346425}" destId="{94A9FDCC-576A-400F-9E1D-A73B539B1771}" srcOrd="1" destOrd="0" presId="urn:microsoft.com/office/officeart/2005/8/layout/cycle2"/>
    <dgm:cxn modelId="{AE87B9FE-0DCF-47BE-8ABF-CD45947EDBEE}" type="presOf" srcId="{820A6CD1-F62F-49BD-BECE-F18F7B22A181}" destId="{2DB3695E-CEE6-46F6-9183-10F23232DB8D}" srcOrd="1" destOrd="0" presId="urn:microsoft.com/office/officeart/2005/8/layout/cycle2"/>
    <dgm:cxn modelId="{21E72011-41AD-428A-A751-1DE90B38E8BF}" srcId="{F08B3380-ACBB-47C0-B371-CD5882FF02DA}" destId="{044A5221-F056-4358-A736-86E655862254}" srcOrd="3" destOrd="0" parTransId="{BF1FC711-F32B-46B2-87D7-4E932C118A36}" sibTransId="{6C24F94D-826A-4417-A9DD-1944D956B7B5}"/>
    <dgm:cxn modelId="{74605FF3-E5BB-4C6F-A8C8-E381E5BCFBB2}" type="presOf" srcId="{6C24F94D-826A-4417-A9DD-1944D956B7B5}" destId="{13BA25D7-3590-4525-850E-F141AA0BCB78}" srcOrd="0" destOrd="0" presId="urn:microsoft.com/office/officeart/2005/8/layout/cycle2"/>
    <dgm:cxn modelId="{90A471C3-84AD-4AD9-A948-69806BB4F8E5}" type="presOf" srcId="{2CBC5C83-52B9-4FC6-BB5C-F056BDE5E038}" destId="{71E99C6D-8BF4-49BC-B9AE-C6A3FD143517}" srcOrd="0" destOrd="0" presId="urn:microsoft.com/office/officeart/2005/8/layout/cycle2"/>
    <dgm:cxn modelId="{9E7C0602-689E-46A8-8335-B4B671E6E0D6}" srcId="{F08B3380-ACBB-47C0-B371-CD5882FF02DA}" destId="{6F418872-0804-46DB-BDDE-58626984D0F4}" srcOrd="2" destOrd="0" parTransId="{E7A9AE3E-D9A2-4213-8732-2C309F72746B}" sibTransId="{820A6CD1-F62F-49BD-BECE-F18F7B22A181}"/>
    <dgm:cxn modelId="{CDA59481-45A2-4BE0-B2A1-1E9BCC842AB2}" type="presOf" srcId="{500A63EB-0DF6-4473-A9F6-10906E742619}" destId="{C85BA533-B0F3-4E99-A63C-4F3363A8EACE}" srcOrd="1" destOrd="0" presId="urn:microsoft.com/office/officeart/2005/8/layout/cycle2"/>
    <dgm:cxn modelId="{44880890-FCEA-4AB6-B2E5-6A57A6E3D9E9}" type="presOf" srcId="{7CC62FA7-2D77-44FB-8FD1-500E14346425}" destId="{EDC5331C-85A3-466A-8291-241E816CE5AF}" srcOrd="0" destOrd="0" presId="urn:microsoft.com/office/officeart/2005/8/layout/cycle2"/>
    <dgm:cxn modelId="{548610AD-B7D6-4B1E-8C1F-FE1A4FE2E825}" type="presOf" srcId="{8EE7620A-96C5-473C-B8FF-A8E9AD933BDA}" destId="{ED4CCCD2-2883-460E-815D-B75D25C40AEB}" srcOrd="0" destOrd="0" presId="urn:microsoft.com/office/officeart/2005/8/layout/cycle2"/>
    <dgm:cxn modelId="{B4F3B8A2-5B7A-4336-8F73-82F0ADFE4A20}" srcId="{F08B3380-ACBB-47C0-B371-CD5882FF02DA}" destId="{2CBC5C83-52B9-4FC6-BB5C-F056BDE5E038}" srcOrd="1" destOrd="0" parTransId="{A7A64B5E-7026-414A-9E8F-98598E86FCE3}" sibTransId="{500A63EB-0DF6-4473-A9F6-10906E742619}"/>
    <dgm:cxn modelId="{4E2C93FD-4FC0-45D6-9C4B-08A9965EC37A}" type="presOf" srcId="{E0F83EF9-1825-481A-938D-8120B442E0BA}" destId="{2593484B-09A4-4EFF-B711-349D40BD5AE5}" srcOrd="0" destOrd="0" presId="urn:microsoft.com/office/officeart/2005/8/layout/cycle2"/>
    <dgm:cxn modelId="{2849E349-461A-44ED-A6A3-FDF5753AB2DC}" srcId="{F08B3380-ACBB-47C0-B371-CD5882FF02DA}" destId="{8EE7620A-96C5-473C-B8FF-A8E9AD933BDA}" srcOrd="0" destOrd="0" parTransId="{51D00ABB-A570-4B38-A1FB-F9BF073CC3DE}" sibTransId="{7CC62FA7-2D77-44FB-8FD1-500E14346425}"/>
    <dgm:cxn modelId="{EEFC961E-A06F-499B-AF19-097266D23CB3}" type="presOf" srcId="{6CB45814-AA70-4215-9BA4-B95D43EF581B}" destId="{9CC888CA-88A2-4613-AF6E-BDE07E472684}" srcOrd="1" destOrd="0" presId="urn:microsoft.com/office/officeart/2005/8/layout/cycle2"/>
    <dgm:cxn modelId="{CAF53691-6A9E-408F-9BD5-47280BDA5C18}" type="presParOf" srcId="{9149E7EC-7D35-4000-AEE3-FA60872280DE}" destId="{ED4CCCD2-2883-460E-815D-B75D25C40AEB}" srcOrd="0" destOrd="0" presId="urn:microsoft.com/office/officeart/2005/8/layout/cycle2"/>
    <dgm:cxn modelId="{8205B84C-1A33-494C-8C63-7E02C02CFFB3}" type="presParOf" srcId="{9149E7EC-7D35-4000-AEE3-FA60872280DE}" destId="{EDC5331C-85A3-466A-8291-241E816CE5AF}" srcOrd="1" destOrd="0" presId="urn:microsoft.com/office/officeart/2005/8/layout/cycle2"/>
    <dgm:cxn modelId="{F913F905-83A5-47E3-800B-EB38DD022A15}" type="presParOf" srcId="{EDC5331C-85A3-466A-8291-241E816CE5AF}" destId="{94A9FDCC-576A-400F-9E1D-A73B539B1771}" srcOrd="0" destOrd="0" presId="urn:microsoft.com/office/officeart/2005/8/layout/cycle2"/>
    <dgm:cxn modelId="{9C15CC12-64EE-4A2D-AF61-1D37389F068C}" type="presParOf" srcId="{9149E7EC-7D35-4000-AEE3-FA60872280DE}" destId="{71E99C6D-8BF4-49BC-B9AE-C6A3FD143517}" srcOrd="2" destOrd="0" presId="urn:microsoft.com/office/officeart/2005/8/layout/cycle2"/>
    <dgm:cxn modelId="{99600BBA-77FA-436E-89B4-BC7777BBE04A}" type="presParOf" srcId="{9149E7EC-7D35-4000-AEE3-FA60872280DE}" destId="{EC6EF8DE-B62A-40BD-B2D5-F479178A4607}" srcOrd="3" destOrd="0" presId="urn:microsoft.com/office/officeart/2005/8/layout/cycle2"/>
    <dgm:cxn modelId="{1480E683-C616-4146-A3BC-AC0507DEB0FB}" type="presParOf" srcId="{EC6EF8DE-B62A-40BD-B2D5-F479178A4607}" destId="{C85BA533-B0F3-4E99-A63C-4F3363A8EACE}" srcOrd="0" destOrd="0" presId="urn:microsoft.com/office/officeart/2005/8/layout/cycle2"/>
    <dgm:cxn modelId="{BA4E28EE-73E9-480E-99B6-A522302FD579}" type="presParOf" srcId="{9149E7EC-7D35-4000-AEE3-FA60872280DE}" destId="{0BF6AD72-DD14-49AE-B713-BCD68A25886E}" srcOrd="4" destOrd="0" presId="urn:microsoft.com/office/officeart/2005/8/layout/cycle2"/>
    <dgm:cxn modelId="{D9427D93-E147-4095-9E08-1D5E7A5E1D67}" type="presParOf" srcId="{9149E7EC-7D35-4000-AEE3-FA60872280DE}" destId="{AC8533E9-B590-4634-811A-73705FF172CE}" srcOrd="5" destOrd="0" presId="urn:microsoft.com/office/officeart/2005/8/layout/cycle2"/>
    <dgm:cxn modelId="{D3945545-A623-4D42-B375-7A1877D33C7B}" type="presParOf" srcId="{AC8533E9-B590-4634-811A-73705FF172CE}" destId="{2DB3695E-CEE6-46F6-9183-10F23232DB8D}" srcOrd="0" destOrd="0" presId="urn:microsoft.com/office/officeart/2005/8/layout/cycle2"/>
    <dgm:cxn modelId="{38C21712-0D2F-4F3E-A7BC-7FD8F3F93336}" type="presParOf" srcId="{9149E7EC-7D35-4000-AEE3-FA60872280DE}" destId="{B4AF156C-B03C-4E4D-B670-2824E2A9CF79}" srcOrd="6" destOrd="0" presId="urn:microsoft.com/office/officeart/2005/8/layout/cycle2"/>
    <dgm:cxn modelId="{8E6501BA-92F2-4FA9-A91D-A241A5216EA8}" type="presParOf" srcId="{9149E7EC-7D35-4000-AEE3-FA60872280DE}" destId="{13BA25D7-3590-4525-850E-F141AA0BCB78}" srcOrd="7" destOrd="0" presId="urn:microsoft.com/office/officeart/2005/8/layout/cycle2"/>
    <dgm:cxn modelId="{31D46152-1F66-4573-A1C8-93C401559D65}" type="presParOf" srcId="{13BA25D7-3590-4525-850E-F141AA0BCB78}" destId="{DC01657D-5835-4ECA-B3F5-BE2664831D49}" srcOrd="0" destOrd="0" presId="urn:microsoft.com/office/officeart/2005/8/layout/cycle2"/>
    <dgm:cxn modelId="{3E4E6BCB-C551-4119-AC15-E7BB77CFD8F3}" type="presParOf" srcId="{9149E7EC-7D35-4000-AEE3-FA60872280DE}" destId="{2593484B-09A4-4EFF-B711-349D40BD5AE5}" srcOrd="8" destOrd="0" presId="urn:microsoft.com/office/officeart/2005/8/layout/cycle2"/>
    <dgm:cxn modelId="{BB28E778-E7E6-41E9-9925-5D72F7A297C6}" type="presParOf" srcId="{9149E7EC-7D35-4000-AEE3-FA60872280DE}" destId="{0B816C25-7A77-4C87-ABFC-7CD7E23C5AB2}" srcOrd="9" destOrd="0" presId="urn:microsoft.com/office/officeart/2005/8/layout/cycle2"/>
    <dgm:cxn modelId="{961BCCC7-5411-4255-901A-D985F2933648}" type="presParOf" srcId="{0B816C25-7A77-4C87-ABFC-7CD7E23C5AB2}" destId="{9CC888CA-88A2-4613-AF6E-BDE07E47268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BFEB87-66DE-43C7-B5E5-BCF1C78ED278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500" kern="1200" dirty="0" smtClean="0"/>
            <a:t>HIDROLOGIJA</a:t>
          </a:r>
          <a:endParaRPr lang="hr-HR" sz="6500" kern="1200" dirty="0"/>
        </a:p>
      </dsp:txBody>
      <dsp:txXfrm>
        <a:off x="0" y="0"/>
        <a:ext cx="9144000" cy="2057400"/>
      </dsp:txXfrm>
    </dsp:sp>
    <dsp:sp modelId="{8176FAED-0795-4ED4-BE02-065884CA2FDC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HIDROLOGIJA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KOPNA</a:t>
          </a:r>
          <a:endParaRPr lang="hr-HR" sz="2500" kern="1200" dirty="0"/>
        </a:p>
      </dsp:txBody>
      <dsp:txXfrm>
        <a:off x="4464" y="2057400"/>
        <a:ext cx="3045023" cy="4320540"/>
      </dsp:txXfrm>
    </dsp:sp>
    <dsp:sp modelId="{186417A9-94AC-4839-963A-5BC829E92D6A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OCEANOLOGIJA</a:t>
          </a:r>
          <a:endParaRPr lang="hr-HR" sz="2500" kern="1200" dirty="0"/>
        </a:p>
      </dsp:txBody>
      <dsp:txXfrm>
        <a:off x="3049488" y="2057400"/>
        <a:ext cx="3045023" cy="4320540"/>
      </dsp:txXfrm>
    </dsp:sp>
    <dsp:sp modelId="{26D473C2-1D59-4F06-AB32-AB1FA43777D0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HIDROMETROLOGIJA,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POTAMOLOGIJA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LIMNOLOGIJA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GLACIOLOGIJA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HIDROGEOLOGIJA</a:t>
          </a:r>
          <a:endParaRPr lang="hr-HR" sz="2500" kern="1200" dirty="0"/>
        </a:p>
      </dsp:txBody>
      <dsp:txXfrm>
        <a:off x="6094511" y="2057400"/>
        <a:ext cx="3045023" cy="4320540"/>
      </dsp:txXfrm>
    </dsp:sp>
    <dsp:sp modelId="{892109CC-A915-4A49-B8D2-A3460B6ACA7D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4CCCD2-2883-460E-815D-B75D25C40AEB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PARA</a:t>
          </a:r>
          <a:endParaRPr lang="hr-HR" sz="1200" kern="1200" dirty="0"/>
        </a:p>
      </dsp:txBody>
      <dsp:txXfrm>
        <a:off x="3431678" y="143"/>
        <a:ext cx="1366242" cy="1366242"/>
      </dsp:txXfrm>
    </dsp:sp>
    <dsp:sp modelId="{EDC5331C-85A3-466A-8291-241E816CE5AF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 rot="2160000">
        <a:off x="4754947" y="1050053"/>
        <a:ext cx="364047" cy="461106"/>
      </dsp:txXfrm>
    </dsp:sp>
    <dsp:sp modelId="{71E99C6D-8BF4-49BC-B9AE-C6A3FD143517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HLAĐENJE</a:t>
          </a:r>
          <a:endParaRPr lang="hr-HR" sz="1200" kern="1200" dirty="0"/>
        </a:p>
      </dsp:txBody>
      <dsp:txXfrm>
        <a:off x="5092691" y="1206939"/>
        <a:ext cx="1366242" cy="1366242"/>
      </dsp:txXfrm>
    </dsp:sp>
    <dsp:sp modelId="{EC6EF8DE-B62A-40BD-B2D5-F479178A4607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 rot="6480000">
        <a:off x="5279747" y="2626027"/>
        <a:ext cx="364047" cy="461106"/>
      </dsp:txXfrm>
    </dsp:sp>
    <dsp:sp modelId="{0BF6AD72-DD14-49AE-B713-BCD68A25886E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OCEANI</a:t>
          </a:r>
          <a:endParaRPr lang="hr-HR" sz="1200" kern="1200" dirty="0"/>
        </a:p>
      </dsp:txBody>
      <dsp:txXfrm>
        <a:off x="4458241" y="3159577"/>
        <a:ext cx="1366242" cy="1366242"/>
      </dsp:txXfrm>
    </dsp:sp>
    <dsp:sp modelId="{AC8533E9-B590-4634-811A-73705FF172CE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 rot="10800000">
        <a:off x="3943079" y="3612145"/>
        <a:ext cx="364047" cy="461106"/>
      </dsp:txXfrm>
    </dsp:sp>
    <dsp:sp modelId="{B4AF156C-B03C-4E4D-B670-2824E2A9CF79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ZAGRIJAVANJE</a:t>
          </a:r>
          <a:endParaRPr lang="hr-HR" sz="1200" kern="1200" dirty="0"/>
        </a:p>
      </dsp:txBody>
      <dsp:txXfrm>
        <a:off x="2405116" y="3159577"/>
        <a:ext cx="1366242" cy="1366242"/>
      </dsp:txXfrm>
    </dsp:sp>
    <dsp:sp modelId="{13BA25D7-3590-4525-850E-F141AA0BCB78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 rot="15120000">
        <a:off x="2592172" y="2645625"/>
        <a:ext cx="364047" cy="461106"/>
      </dsp:txXfrm>
    </dsp:sp>
    <dsp:sp modelId="{2593484B-09A4-4EFF-B711-349D40BD5AE5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ISPARAVANJE</a:t>
          </a:r>
          <a:endParaRPr lang="hr-HR" sz="1200" kern="1200" dirty="0"/>
        </a:p>
      </dsp:txBody>
      <dsp:txXfrm>
        <a:off x="1770665" y="1206939"/>
        <a:ext cx="1366242" cy="1366242"/>
      </dsp:txXfrm>
    </dsp:sp>
    <dsp:sp modelId="{0B816C25-7A77-4C87-ABFC-7CD7E23C5AB2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 rot="19440000">
        <a:off x="3093934" y="1062165"/>
        <a:ext cx="364047" cy="461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4AFF-990B-4B9C-942C-0AAC2BD3ABB1}" type="datetimeFigureOut">
              <a:rPr lang="sr-Latn-CS" smtClean="0"/>
              <a:pPr/>
              <a:t>11.2.2014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8C88-7986-4B59-825E-11CE093E81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>
                <a:latin typeface="Arial Rounded MT Bold" pitchFamily="34" charset="0"/>
              </a:rPr>
              <a:t>KRUŽENJE VODE U PRIRODI </a:t>
            </a:r>
            <a:endParaRPr lang="hr-HR" sz="6000" dirty="0">
              <a:latin typeface="Arial Rounded MT Bold" pitchFamily="34" charset="0"/>
            </a:endParaRPr>
          </a:p>
        </p:txBody>
      </p:sp>
      <p:pic>
        <p:nvPicPr>
          <p:cNvPr id="1028" name="Picture 4" descr="C:\Users\Ucenik 7\AppData\Local\Microsoft\Windows\Temporary Internet Files\Content.IE5\ZA4Y064H\MM90004657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143380"/>
            <a:ext cx="3357586" cy="2471747"/>
          </a:xfrm>
          <a:prstGeom prst="rect">
            <a:avLst/>
          </a:prstGeom>
          <a:noFill/>
        </p:spPr>
      </p:pic>
      <p:sp>
        <p:nvSpPr>
          <p:cNvPr id="8" name="TekstniOkvir 7"/>
          <p:cNvSpPr txBox="1"/>
          <p:nvPr/>
        </p:nvSpPr>
        <p:spPr>
          <a:xfrm>
            <a:off x="7286644" y="59536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Ana Klarić</a:t>
            </a:r>
            <a:endParaRPr lang="hr-HR" dirty="0"/>
          </a:p>
        </p:txBody>
      </p:sp>
    </p:spTree>
  </p:cSld>
  <p:clrMapOvr>
    <a:masterClrMapping/>
  </p:clrMapOvr>
  <p:transition spd="med"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B050"/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C:\Users\Ucenik 7\AppData\Local\Microsoft\Windows\Temporary Internet Files\Content.IE5\OBL0A98J\MC9004374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496"/>
            <a:ext cx="2143140" cy="2897195"/>
          </a:xfrm>
          <a:prstGeom prst="rect">
            <a:avLst/>
          </a:prstGeom>
          <a:noFill/>
        </p:spPr>
      </p:pic>
      <p:pic>
        <p:nvPicPr>
          <p:cNvPr id="4103" name="Picture 7" descr="C:\Users\Ucenik 7\AppData\Local\Microsoft\Windows\Temporary Internet Files\Content.IE5\444QRIAZ\MC90044180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-428652"/>
            <a:ext cx="4357718" cy="2743200"/>
          </a:xfrm>
          <a:prstGeom prst="rect">
            <a:avLst/>
          </a:prstGeom>
          <a:noFill/>
        </p:spPr>
      </p:pic>
      <p:pic>
        <p:nvPicPr>
          <p:cNvPr id="4104" name="Picture 8" descr="C:\Users\Ucenik 7\AppData\Local\Microsoft\Windows\Temporary Internet Files\Content.IE5\CGUVRJ16\MC90043258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0"/>
            <a:ext cx="1828572" cy="1828572"/>
          </a:xfrm>
          <a:prstGeom prst="rect">
            <a:avLst/>
          </a:prstGeom>
          <a:noFill/>
        </p:spPr>
      </p:pic>
      <p:pic>
        <p:nvPicPr>
          <p:cNvPr id="4100" name="Picture 4" descr="C:\Users\Ucenik 7\AppData\Local\Microsoft\Windows\Temporary Internet Files\Content.IE5\OBL0A98J\MC90044179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114536"/>
            <a:ext cx="3743332" cy="4743464"/>
          </a:xfrm>
          <a:prstGeom prst="rect">
            <a:avLst/>
          </a:prstGeom>
          <a:noFill/>
        </p:spPr>
      </p:pic>
      <p:pic>
        <p:nvPicPr>
          <p:cNvPr id="4102" name="Picture 6" descr="C:\Users\Ucenik 7\AppData\Local\Microsoft\Windows\Temporary Internet Files\Content.IE5\CGUVRJ16\MC90035116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5857592"/>
            <a:ext cx="2312268" cy="1000408"/>
          </a:xfrm>
          <a:prstGeom prst="rect">
            <a:avLst/>
          </a:prstGeom>
          <a:noFill/>
        </p:spPr>
      </p:pic>
      <p:pic>
        <p:nvPicPr>
          <p:cNvPr id="4106" name="Picture 10" descr="C:\Users\Ucenik 7\AppData\Local\Microsoft\Windows\Temporary Internet Files\Content.IE5\OBL0A98J\dglxasset[1].asp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143513"/>
            <a:ext cx="4857752" cy="1714488"/>
          </a:xfrm>
          <a:prstGeom prst="rect">
            <a:avLst/>
          </a:prstGeom>
          <a:noFill/>
        </p:spPr>
      </p:pic>
      <p:pic>
        <p:nvPicPr>
          <p:cNvPr id="14" name="Picture 4" descr="C:\Users\Ucenik 7\AppData\Local\Microsoft\Windows\Temporary Internet Files\Content.IE5\OBL0A98J\MC900441793[1].pn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143248"/>
            <a:ext cx="2743200" cy="2743200"/>
          </a:xfrm>
          <a:prstGeom prst="rect">
            <a:avLst/>
          </a:prstGeom>
          <a:noFill/>
        </p:spPr>
      </p:pic>
      <p:pic>
        <p:nvPicPr>
          <p:cNvPr id="4107" name="Picture 11" descr="C:\Users\Ucenik 7\AppData\Local\Microsoft\Windows\Temporary Internet Files\Content.IE5\444QRIAZ\MC90023457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3546" y="5155387"/>
            <a:ext cx="1800454" cy="1702613"/>
          </a:xfrm>
          <a:prstGeom prst="rect">
            <a:avLst/>
          </a:prstGeom>
          <a:noFill/>
        </p:spPr>
      </p:pic>
      <p:pic>
        <p:nvPicPr>
          <p:cNvPr id="4109" name="Picture 13" descr="C:\Users\Ucenik 7\AppData\Local\Microsoft\Windows\Temporary Internet Files\Content.IE5\ZA4Y064H\MC90035576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214290"/>
            <a:ext cx="1817827" cy="1802282"/>
          </a:xfrm>
          <a:prstGeom prst="rect">
            <a:avLst/>
          </a:prstGeom>
          <a:noFill/>
        </p:spPr>
      </p:pic>
      <p:pic>
        <p:nvPicPr>
          <p:cNvPr id="18" name="Picture 13" descr="C:\Users\Ucenik 7\AppData\Local\Microsoft\Windows\Temporary Internet Files\Content.IE5\ZA4Y064H\MC90035576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22" y="1857364"/>
            <a:ext cx="1817827" cy="180228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75000"/>
                <a:alpha val="96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0"/>
            <a:ext cx="4857784" cy="6858000"/>
          </a:xfrm>
        </p:spPr>
        <p:txBody>
          <a:bodyPr>
            <a:normAutofit fontScale="90000"/>
          </a:bodyPr>
          <a:lstStyle/>
          <a:p>
            <a:r>
              <a:rPr lang="hr-HR" b="1" i="1" dirty="0" smtClean="0"/>
              <a:t>Hidrološki ciklus</a:t>
            </a:r>
            <a:r>
              <a:rPr lang="hr-HR" i="1" dirty="0" smtClean="0"/>
              <a:t> je stalni proces kruženja, obnavljanja i prividnog gubljenja vode na zemlji. Zemlja se smatra zatvorenim hidrološkim sustavom. Hidrološkim se ciklusima bavi hidrologija.</a:t>
            </a:r>
            <a:endParaRPr lang="hr-HR" i="1" dirty="0"/>
          </a:p>
        </p:txBody>
      </p:sp>
      <p:pic>
        <p:nvPicPr>
          <p:cNvPr id="4" name="Slika 3" descr="vodeni-kru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596" y="3071786"/>
            <a:ext cx="4143404" cy="37862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635000" h="635000"/>
            <a:bevelB w="1270000" h="1270000"/>
          </a:sp3d>
        </p:spPr>
      </p:pic>
    </p:spTree>
  </p:cSld>
  <p:clrMapOvr>
    <a:masterClrMapping/>
  </p:clrMapOvr>
  <p:transition spd="med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071965"/>
          </a:xfrm>
        </p:spPr>
        <p:txBody>
          <a:bodyPr/>
          <a:lstStyle/>
          <a:p>
            <a:r>
              <a:rPr lang="hr-HR" i="1" u="sng" dirty="0" smtClean="0"/>
              <a:t>Najjednostavnije</a:t>
            </a:r>
            <a:r>
              <a:rPr lang="hr-HR" i="1" dirty="0" smtClean="0"/>
              <a:t> tumačenje hidrološkog ciklusa je da djelovanjem sunčeve toplinske energije voda stalno isparava sa površine oceana, mora i drugih kopnenih i vodenih površina. Te se pare dižu u Zemljinu atmosferu gdje se kondenziraju i padaju na zemlju tvoreći novi ciklus kretanja voda.</a:t>
            </a:r>
            <a:endParaRPr lang="hr-HR" i="1" dirty="0"/>
          </a:p>
        </p:txBody>
      </p:sp>
    </p:spTree>
  </p:cSld>
  <p:clrMapOvr>
    <a:masterClrMapping/>
  </p:clrMapOvr>
  <p:transition spd="med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2109CC-A915-4A49-B8D2-A3460B6AC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892109CC-A915-4A49-B8D2-A3460B6AC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FEB87-66DE-43C7-B5E5-BCF1C78ED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50BFEB87-66DE-43C7-B5E5-BCF1C78ED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76FAED-0795-4ED4-BE02-065884CA2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8176FAED-0795-4ED4-BE02-065884CA2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6417A9-94AC-4839-963A-5BC829E92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186417A9-94AC-4839-963A-5BC829E92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D473C2-1D59-4F06-AB32-AB1FA4377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26D473C2-1D59-4F06-AB32-AB1FA4377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143379"/>
          </a:xfrm>
        </p:spPr>
        <p:txBody>
          <a:bodyPr>
            <a:normAutofit fontScale="92500" lnSpcReduction="10000"/>
          </a:bodyPr>
          <a:lstStyle/>
          <a:p>
            <a:r>
              <a:rPr lang="vi-VN" i="1" dirty="0" smtClean="0"/>
              <a:t>Kada pričamo o kruženju vode kao o hidrološkom procesu logika nam nalaže, a i prirodno je da se uvijek određene količine vode zadržavaju na pojedinim za to pogodnim područjima. Na taj način imamo oceane, rijeke, prirodne i umjetne akumulacije, ledenjake i slično. Najveća zaliha vode ili vodeni rezervoar su mora i oceani.</a:t>
            </a:r>
            <a:endParaRPr lang="hr-HR" i="1" dirty="0"/>
          </a:p>
        </p:txBody>
      </p:sp>
      <p:pic>
        <p:nvPicPr>
          <p:cNvPr id="2050" name="Picture 2" descr="C:\Users\Ucenik 7\AppData\Local\Microsoft\Windows\Temporary Internet Files\Content.IE5\OBL0A98J\MM9000466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144000" cy="385762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900115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78"/>
                <a:gridCol w="4500578"/>
              </a:tblGrid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Retencija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Prosječno vrijeme zadržavanja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Oceani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3,200 godina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Ledenjaci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20 to 100 godina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Sezonski snijeg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2 to 6 mjeseci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Vlaga u tlu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1 to 2 mjeseca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Podzemna voda: plitka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100 to 200 godina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Podzemna voda: duboka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/>
                        <a:t>10,000 godina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l"/>
                      <a:r>
                        <a:rPr lang="hr-HR"/>
                        <a:t>Jezera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50 to 100 godina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 advTm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vi-VN" b="1" i="1" dirty="0" smtClean="0"/>
              <a:t>Vodna bilanca </a:t>
            </a:r>
            <a:r>
              <a:rPr lang="vi-VN" i="1" dirty="0" smtClean="0"/>
              <a:t> je</a:t>
            </a:r>
            <a:r>
              <a:rPr lang="hr-HR" i="1" dirty="0" smtClean="0"/>
              <a:t> </a:t>
            </a:r>
            <a:r>
              <a:rPr lang="vi-VN" i="1" dirty="0" smtClean="0"/>
              <a:t>rezultat analize hidroloških procesa kao dijelova hidroloških ciklusa na određenom prostoru u određenom vremenu.</a:t>
            </a:r>
            <a:endParaRPr lang="hr-HR" i="1" dirty="0"/>
          </a:p>
        </p:txBody>
      </p:sp>
      <p:pic>
        <p:nvPicPr>
          <p:cNvPr id="4" name="Slika 3" descr="400px-Kruženje_vode-hidrološki_cikl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00372"/>
            <a:ext cx="5081158" cy="3531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Tm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4CCCD2-2883-460E-815D-B75D25C40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D4CCCD2-2883-460E-815D-B75D25C40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C5331C-85A3-466A-8291-241E816CE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DC5331C-85A3-466A-8291-241E816CE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99C6D-8BF4-49BC-B9AE-C6A3FD143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1E99C6D-8BF4-49BC-B9AE-C6A3FD143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6EF8DE-B62A-40BD-B2D5-F479178A4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C6EF8DE-B62A-40BD-B2D5-F479178A46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6AD72-DD14-49AE-B713-BCD68A25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BF6AD72-DD14-49AE-B713-BCD68A258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533E9-B590-4634-811A-73705FF17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C8533E9-B590-4634-811A-73705FF17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AF156C-B03C-4E4D-B670-2824E2A9C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4AF156C-B03C-4E4D-B670-2824E2A9C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BA25D7-3590-4525-850E-F141AA0BC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3BA25D7-3590-4525-850E-F141AA0BC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3484B-09A4-4EFF-B711-349D40BD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593484B-09A4-4EFF-B711-349D40BD5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16C25-7A77-4C87-ABFC-7CD7E23C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0B816C25-7A77-4C87-ABFC-7CD7E23C5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215</Words>
  <Application>Microsoft Office PowerPoint</Application>
  <PresentationFormat>Prikaz na zaslonu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KRUŽENJE VODE U PRIRODI </vt:lpstr>
      <vt:lpstr>Hidrološki ciklus je stalni proces kruženja, obnavljanja i prividnog gubljenja vode na zemlji. Zemlja se smatra zatvorenim hidrološkim sustavom. Hidrološkim se ciklusima bavi hidrologija.</vt:lpstr>
      <vt:lpstr>Slajd 3</vt:lpstr>
      <vt:lpstr>Slajd 4</vt:lpstr>
      <vt:lpstr>Slajd 5</vt:lpstr>
      <vt:lpstr>Slajd 6</vt:lpstr>
      <vt:lpstr>Vodna bilanca  je rezultat analize hidroloških procesa kao dijelova hidroloških ciklusa na određenom prostoru u određenom vremenu.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KRUŽENJE VODE U PRIRODI</dc:title>
  <dc:creator>Ucenik 7</dc:creator>
  <cp:lastModifiedBy>GLAVNO INFORMATIKA</cp:lastModifiedBy>
  <cp:revision>10</cp:revision>
  <dcterms:created xsi:type="dcterms:W3CDTF">2014-02-06T07:15:37Z</dcterms:created>
  <dcterms:modified xsi:type="dcterms:W3CDTF">2014-02-11T10:55:22Z</dcterms:modified>
</cp:coreProperties>
</file>