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5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3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7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6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1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6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8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1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8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0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415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A4992A-F28A-4F4A-8B28-4E97A44FD7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/>
              <a:t>Moj književni junak</a:t>
            </a:r>
            <a:endParaRPr lang="sr-Latn-RS" sz="48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FB77502-BF71-7949-ACCB-CAEA279C7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3133839"/>
            <a:ext cx="10993546" cy="590321"/>
          </a:xfrm>
        </p:spPr>
        <p:txBody>
          <a:bodyPr>
            <a:normAutofit/>
          </a:bodyPr>
          <a:lstStyle/>
          <a:p>
            <a:r>
              <a:rPr lang="hr-HR" sz="2000">
                <a:solidFill>
                  <a:schemeClr val="bg1"/>
                </a:solidFill>
              </a:rPr>
              <a:t>Helena Patarčić</a:t>
            </a:r>
            <a:endParaRPr lang="sr-Latn-R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1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1F4695-FE54-D54C-B83E-2D8BB51C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45561"/>
            <a:ext cx="10820400" cy="1107280"/>
          </a:xfrm>
        </p:spPr>
        <p:txBody>
          <a:bodyPr>
            <a:normAutofit/>
          </a:bodyPr>
          <a:lstStyle/>
          <a:p>
            <a:pPr algn="l"/>
            <a:r>
              <a:rPr lang="hr-HR" sz="4000"/>
              <a:t>Predstavljanje super junaka </a:t>
            </a:r>
            <a:endParaRPr lang="sr-Latn-R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B09481-B56B-D148-9ED6-05F42E9F1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84" y="3572603"/>
            <a:ext cx="11029615" cy="3678303"/>
          </a:xfrm>
        </p:spPr>
        <p:txBody>
          <a:bodyPr>
            <a:noAutofit/>
          </a:bodyPr>
          <a:lstStyle/>
          <a:p>
            <a:r>
              <a:rPr lang="hr-HR" sz="2800" dirty="0"/>
              <a:t>Njezino je ime Evica. Ona je lik iz književnog djela zvanog „Iz velegradskog podzemlja”. </a:t>
            </a:r>
          </a:p>
          <a:p>
            <a:r>
              <a:rPr lang="hr-HR" sz="2800" dirty="0"/>
              <a:t>Ona je mala djevojčica koja je na žalost prošla kroz veliku bol i težak život. </a:t>
            </a:r>
          </a:p>
          <a:p>
            <a:r>
              <a:rPr lang="hr-HR" sz="2800" dirty="0"/>
              <a:t>Njen otac je bio alkoholičar te je znao njihov novac potrošiti na alkohol u nekoj krčmi. </a:t>
            </a:r>
          </a:p>
          <a:p>
            <a:r>
              <a:rPr lang="hr-HR" sz="2800" dirty="0"/>
              <a:t>Njena je majka bila brižna te ju je jako voljela.</a:t>
            </a:r>
          </a:p>
          <a:p>
            <a:r>
              <a:rPr lang="hr-HR" sz="2800" dirty="0"/>
              <a:t>Evica je imala dvoje braće. </a:t>
            </a:r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97864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B2BC9D-5E0C-F446-8093-D1B4533B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/>
              <a:t>Život Evice</a:t>
            </a:r>
            <a:endParaRPr lang="sr-Latn-R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903909-B839-6340-9A78-74C42ECF3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80" y="1715956"/>
            <a:ext cx="11029615" cy="3678303"/>
          </a:xfrm>
        </p:spPr>
        <p:txBody>
          <a:bodyPr>
            <a:normAutofit/>
          </a:bodyPr>
          <a:lstStyle/>
          <a:p>
            <a:r>
              <a:rPr lang="hr-HR" sz="3200" dirty="0"/>
              <a:t>Evica je rođena i odrasla u malog gradiću pokraj rijeke.</a:t>
            </a:r>
          </a:p>
          <a:p>
            <a:r>
              <a:rPr lang="hr-HR" sz="3200" dirty="0"/>
              <a:t>Tamo živi sa svojom obitelji. </a:t>
            </a:r>
          </a:p>
          <a:p>
            <a:r>
              <a:rPr lang="hr-HR" sz="3200" dirty="0"/>
              <a:t>Ima nekoliko prijatelja s kojima se ponekad zabavlja i druži, ali junakov posao joj oduzima puno vremena pa se ne stigne baš igrati. 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78154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2AA426-4EC5-2442-B6DC-2D65C714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61595"/>
            <a:ext cx="10820400" cy="1275211"/>
          </a:xfrm>
        </p:spPr>
        <p:txBody>
          <a:bodyPr>
            <a:normAutofit/>
          </a:bodyPr>
          <a:lstStyle/>
          <a:p>
            <a:pPr algn="l"/>
            <a:r>
              <a:rPr lang="hr-HR" sz="4000" dirty="0"/>
              <a:t>Opis </a:t>
            </a:r>
            <a:r>
              <a:rPr lang="hr-HR" sz="4000" dirty="0" err="1"/>
              <a:t>superjunaka</a:t>
            </a:r>
            <a:r>
              <a:rPr lang="hr-HR" sz="4000" dirty="0"/>
              <a:t> </a:t>
            </a:r>
            <a:endParaRPr lang="sr-Latn-RS" sz="4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A97A42-693A-4045-B602-FE042CC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977" y="2269792"/>
            <a:ext cx="11029615" cy="3678303"/>
          </a:xfrm>
        </p:spPr>
        <p:txBody>
          <a:bodyPr>
            <a:normAutofit/>
          </a:bodyPr>
          <a:lstStyle/>
          <a:p>
            <a:r>
              <a:rPr lang="hr-HR" sz="3200" dirty="0"/>
              <a:t>Evica je bila drago dijete te je voljela pomagati ljudima.</a:t>
            </a:r>
          </a:p>
          <a:p>
            <a:r>
              <a:rPr lang="hr-HR" sz="3200" dirty="0"/>
              <a:t>Njezino </a:t>
            </a:r>
            <a:r>
              <a:rPr lang="hr-HR" sz="3200" dirty="0" err="1"/>
              <a:t>superjunačko</a:t>
            </a:r>
            <a:r>
              <a:rPr lang="hr-HR" sz="3200" dirty="0"/>
              <a:t> ime je bilo ‘</a:t>
            </a:r>
            <a:r>
              <a:rPr lang="hr-HR" sz="3200" dirty="0" err="1"/>
              <a:t>Evangelica</a:t>
            </a:r>
            <a:r>
              <a:rPr lang="hr-HR" sz="3200" dirty="0"/>
              <a:t>’.</a:t>
            </a:r>
          </a:p>
          <a:p>
            <a:r>
              <a:rPr lang="hr-HR" sz="3200" dirty="0"/>
              <a:t>Njezina </a:t>
            </a:r>
            <a:r>
              <a:rPr lang="hr-HR" sz="3200" dirty="0" err="1"/>
              <a:t>supermoć</a:t>
            </a:r>
            <a:r>
              <a:rPr lang="hr-HR" sz="3200" dirty="0"/>
              <a:t> je bila ‘Zacjeljivanje’.</a:t>
            </a:r>
          </a:p>
          <a:p>
            <a:r>
              <a:rPr lang="hr-HR" sz="3200" dirty="0"/>
              <a:t>Mogla je zacijeliti bilo kakvu ranu na sebi ili drugima, te je to bilo vrlo korisno kada je ona bila ranjena. </a:t>
            </a:r>
          </a:p>
          <a:p>
            <a:endParaRPr lang="hr-HR" sz="3200" dirty="0"/>
          </a:p>
          <a:p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21388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E73C1C-8735-BC46-888B-71276DCD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39252"/>
            <a:ext cx="10820400" cy="1418086"/>
          </a:xfrm>
        </p:spPr>
        <p:txBody>
          <a:bodyPr>
            <a:normAutofit/>
          </a:bodyPr>
          <a:lstStyle/>
          <a:p>
            <a:pPr algn="l"/>
            <a:r>
              <a:rPr lang="hr-HR" sz="4000"/>
              <a:t>Zaštitna boja</a:t>
            </a:r>
            <a:endParaRPr lang="sr-Latn-R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4ACFBA-EDDB-A34B-97F2-585667AF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977" y="1091074"/>
            <a:ext cx="11029615" cy="3678303"/>
          </a:xfrm>
        </p:spPr>
        <p:txBody>
          <a:bodyPr>
            <a:normAutofit/>
          </a:bodyPr>
          <a:lstStyle/>
          <a:p>
            <a:r>
              <a:rPr lang="hr-HR" sz="3200" dirty="0"/>
              <a:t>Njezina zaštitna boja je bila ljubičasta. </a:t>
            </a:r>
          </a:p>
          <a:p>
            <a:r>
              <a:rPr lang="hr-HR" sz="3200" dirty="0"/>
              <a:t>Evica je voljela ljubičastu te ju uzela kao zaštitnu boju.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66046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64542C-1546-F243-9B11-51332D81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47" y="190151"/>
            <a:ext cx="10820400" cy="1418086"/>
          </a:xfrm>
        </p:spPr>
        <p:txBody>
          <a:bodyPr>
            <a:normAutofit/>
          </a:bodyPr>
          <a:lstStyle/>
          <a:p>
            <a:pPr algn="l"/>
            <a:r>
              <a:rPr lang="hr-HR" sz="3600"/>
              <a:t>Zaštitna </a:t>
            </a:r>
            <a:r>
              <a:rPr lang="hr-HR" sz="4000"/>
              <a:t>pjesma</a:t>
            </a:r>
            <a:r>
              <a:rPr lang="hr-HR" sz="3600"/>
              <a:t> </a:t>
            </a:r>
            <a:endParaRPr lang="sr-Latn-RS" sz="36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B26F61-B1B3-7641-A7F2-F4006BE9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235" y="1608237"/>
            <a:ext cx="11343530" cy="3043772"/>
          </a:xfrm>
        </p:spPr>
        <p:txBody>
          <a:bodyPr>
            <a:normAutofit/>
          </a:bodyPr>
          <a:lstStyle/>
          <a:p>
            <a:r>
              <a:rPr lang="hr-HR" sz="3200" dirty="0"/>
              <a:t>Evičina najdraža pjesma je bila ‘You are </a:t>
            </a:r>
            <a:r>
              <a:rPr lang="hr-HR" sz="3200" dirty="0" err="1"/>
              <a:t>my</a:t>
            </a:r>
            <a:r>
              <a:rPr lang="hr-HR" sz="3200" dirty="0"/>
              <a:t> </a:t>
            </a:r>
            <a:r>
              <a:rPr lang="hr-HR" sz="3200" dirty="0" err="1"/>
              <a:t>sunshine</a:t>
            </a:r>
            <a:r>
              <a:rPr lang="hr-HR" sz="3200" dirty="0"/>
              <a:t>’.</a:t>
            </a:r>
          </a:p>
          <a:p>
            <a:r>
              <a:rPr lang="hr-HR" sz="3200" dirty="0"/>
              <a:t>Budući da je jako voljela ovu pjesmu, odlučila je imati ovu pjesmu kao svoju zaštitnu. 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71849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7B997E-DAEE-9C4A-912C-ABE913E1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4477"/>
            <a:ext cx="10820400" cy="1289448"/>
          </a:xfrm>
        </p:spPr>
        <p:txBody>
          <a:bodyPr>
            <a:normAutofit/>
          </a:bodyPr>
          <a:lstStyle/>
          <a:p>
            <a:pPr algn="l"/>
            <a:r>
              <a:rPr lang="hr-HR" sz="4000"/>
              <a:t>Logo</a:t>
            </a:r>
            <a:endParaRPr lang="sr-Latn-R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83421A-6C42-8949-A5C1-7B22AF6A8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13" y="999201"/>
            <a:ext cx="11029615" cy="3678303"/>
          </a:xfrm>
        </p:spPr>
        <p:txBody>
          <a:bodyPr>
            <a:normAutofit/>
          </a:bodyPr>
          <a:lstStyle/>
          <a:p>
            <a:r>
              <a:rPr lang="hr-HR" sz="3200"/>
              <a:t>Njezin je logo izgledao ovako:</a:t>
            </a:r>
            <a:endParaRPr lang="sr-Latn-RS" sz="320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140FA01-9705-064E-A775-3204EF4FD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604" y="1643925"/>
            <a:ext cx="5187419" cy="51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6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88A41-B235-F04B-9B75-5A1294EE0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85800" y="639315"/>
            <a:ext cx="10820400" cy="978685"/>
          </a:xfrm>
        </p:spPr>
        <p:txBody>
          <a:bodyPr>
            <a:normAutofit/>
          </a:bodyPr>
          <a:lstStyle/>
          <a:p>
            <a:pPr algn="l"/>
            <a:r>
              <a:rPr lang="hr-HR" sz="4000"/>
              <a:t>Evangelićin slogan</a:t>
            </a:r>
            <a:endParaRPr lang="sr-Latn-R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1B7731-2426-104E-8843-46857A0A8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85" y="1411255"/>
            <a:ext cx="11029615" cy="3678303"/>
          </a:xfrm>
        </p:spPr>
        <p:txBody>
          <a:bodyPr>
            <a:normAutofit/>
          </a:bodyPr>
          <a:lstStyle/>
          <a:p>
            <a:r>
              <a:rPr lang="hr-HR" sz="3200" dirty="0"/>
              <a:t>Ona ima slogan koji upotrebljava kada nije sigurna je li to što radi ispravno ili ne.</a:t>
            </a:r>
          </a:p>
          <a:p>
            <a:r>
              <a:rPr lang="hr-HR" sz="3200" dirty="0"/>
              <a:t>On glasi:</a:t>
            </a:r>
          </a:p>
          <a:p>
            <a:pPr marL="0" indent="0">
              <a:buNone/>
            </a:pPr>
            <a:r>
              <a:rPr lang="hr-HR" sz="3200" b="1" dirty="0">
                <a:solidFill>
                  <a:srgbClr val="7030A0"/>
                </a:solidFill>
              </a:rPr>
              <a:t>	„Ništa nije neispravno ako je za dobrobit ljudi!” </a:t>
            </a:r>
            <a:endParaRPr lang="sr-Latn-R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0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4F02E7-A750-CE4D-82B2-E2F7F265F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/>
              <a:t>Pomoćnik? </a:t>
            </a:r>
            <a:endParaRPr lang="sr-Latn-RS" sz="4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21D73C-2AC8-474B-92B5-4D4DF7F3C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301" y="1589848"/>
            <a:ext cx="11029615" cy="3678303"/>
          </a:xfrm>
        </p:spPr>
        <p:txBody>
          <a:bodyPr>
            <a:normAutofit/>
          </a:bodyPr>
          <a:lstStyle/>
          <a:p>
            <a:r>
              <a:rPr lang="hr-HR" sz="3200" dirty="0"/>
              <a:t>Evica nažalost nema pomoćnika zbog toga što misli da bi tako mogla staviti tu osobu u opasnost ako se nalaze u opasnoj situaciji.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420880315"/>
      </p:ext>
    </p:extLst>
  </p:cSld>
  <p:clrMapOvr>
    <a:masterClrMapping/>
  </p:clrMapOvr>
</p:sld>
</file>

<file path=ppt/theme/theme1.xml><?xml version="1.0" encoding="utf-8"?>
<a:theme xmlns:a="http://schemas.openxmlformats.org/drawingml/2006/main" name="Djeljeni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Široki zaslon</PresentationFormat>
  <Paragraphs>34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Djeljenik</vt:lpstr>
      <vt:lpstr>Moj književni junak</vt:lpstr>
      <vt:lpstr>Predstavljanje super junaka </vt:lpstr>
      <vt:lpstr>Život Evice</vt:lpstr>
      <vt:lpstr>Opis superjunaka </vt:lpstr>
      <vt:lpstr>Zaštitna boja</vt:lpstr>
      <vt:lpstr>Zaštitna pjesma </vt:lpstr>
      <vt:lpstr>Logo</vt:lpstr>
      <vt:lpstr>Evangelićin slogan</vt:lpstr>
      <vt:lpstr>Pomoćnik?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književni junak</dc:title>
  <dc:creator>helena.patarcic@skole.hr</dc:creator>
  <cp:lastModifiedBy>Romina Gorički</cp:lastModifiedBy>
  <cp:revision>5</cp:revision>
  <dcterms:created xsi:type="dcterms:W3CDTF">2020-06-16T09:35:10Z</dcterms:created>
  <dcterms:modified xsi:type="dcterms:W3CDTF">2020-06-16T13:37:19Z</dcterms:modified>
</cp:coreProperties>
</file>